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76" r:id="rId5"/>
    <p:sldId id="273" r:id="rId6"/>
    <p:sldId id="274" r:id="rId7"/>
    <p:sldId id="275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0" r:id="rId19"/>
    <p:sldId id="281" r:id="rId20"/>
    <p:sldId id="282" r:id="rId21"/>
    <p:sldId id="259" r:id="rId22"/>
    <p:sldId id="279" r:id="rId23"/>
    <p:sldId id="280" r:id="rId24"/>
    <p:sldId id="261" r:id="rId25"/>
    <p:sldId id="277" r:id="rId26"/>
    <p:sldId id="278" r:id="rId27"/>
    <p:sldId id="283" r:id="rId2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63"/>
    <a:srgbClr val="4A4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645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08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977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29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834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172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62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725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29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144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938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645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:\_Luciano\2024\POWER\Feria de Ciencias\parte 3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5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F:\_Luciano\2024\POWER\Feria de Ciencias\parte 3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2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85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F:\_Luciano\2024\POWER\Feria de Ciencias\parte 3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4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F:\_Luciano\2024\POWER\Feria de Ciencias\parte 3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381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F:\_Luciano\2024\POWER\Feria de Ciencias\parte 3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44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F:\_Luciano\2024\POWER\Feria de Ciencias\parte 3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6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F:\_Luciano\2024\POWER\Feria de Ciencias\parte 3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3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F:\_Luciano\2024\POWER\Feria de Ciencias\parte 3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13" y="-1"/>
            <a:ext cx="12221613" cy="68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3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F:\_Luciano\2024\POWER\Feria de Ciencias\parte 3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608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F:\_Luciano\2024\POWER\Feria de Ciencias\parte 3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945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_Luciano\2024\POWER\Feria de Ciencias\parte 3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2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F:\_Luciano\2024\POWER\Feria de Ciencias\parte 3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85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F:\_Luciano\2024\POWER\Feria de Ciencias\parte 3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841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F:\_Luciano\2024\POWER\Feria de Ciencias\parte 3\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96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_Luciano\2024\POWER\Feria de Ciencias\parte 3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22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_Luciano\2024\POWER\Feria de Ciencias\parte 3\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98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F:\_Luciano\2024\POWER\Feria de Ciencias\parte 3\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97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F:\_Luciano\2024\POWER\Feria de Ciencias\parte 3\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47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_Luciano\2024\POWER\Feria de Ciencias\parte 3\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262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_Luciano\2024\POWER\Feria de Ciencias\parte 3\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8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F:\_Luciano\2024\POWER\Feria de Ciencias\parte 3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:\_Luciano\2024\POWER\Feria de Ciencias\parte 3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2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F:\_Luciano\2024\POWER\Feria de Ciencias\parte 3\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2"/>
            <a:ext cx="12195758" cy="686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F:\_Luciano\2024\POWER\Feria de Ciencias\parte 3\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1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F:\_Luciano\2024\POWER\Feria de Ciencias\parte 3\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9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F:\_Luciano\2024\POWER\Feria de Ciencias\parte 3\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3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F:\_Luciano\2024\POWER\Feria de Ciencias\parte 3\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658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0</Words>
  <Application>Microsoft Office PowerPoint</Application>
  <PresentationFormat>Panorámica</PresentationFormat>
  <Paragraphs>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Maria Nazaret Fux</cp:lastModifiedBy>
  <cp:revision>23</cp:revision>
  <dcterms:created xsi:type="dcterms:W3CDTF">2024-01-04T12:39:53Z</dcterms:created>
  <dcterms:modified xsi:type="dcterms:W3CDTF">2024-06-24T18:37:20Z</dcterms:modified>
</cp:coreProperties>
</file>