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CFF6C3-AD87-4DC3-8D21-F1812A11A4E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20C737-215B-4030-BC74-99A6CC2C48D0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97DE8A-8207-45E4-B824-2A553480813B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477A25-C273-4BB0-8BEF-FE2F09E28D8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82830E5-0029-4824-BDD9-6F174C19196D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095FCA7-8FB1-4629-98ED-63930A75162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8A5E9C-F477-4219-A70B-72F1E9FE6027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8586EB-B16E-483E-AF81-65FD8F51D3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911C006-0327-4681-85F8-B139A86ED92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AF810E6-2E1B-4756-9227-2022E5FC936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A7BAC3E-449D-49AB-8533-0D41E45FB75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090ED0-B89F-4392-B3D1-BDB940842209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33848C1-1BA2-4670-A47C-460A13B82B9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5A546E2-587A-46B7-B011-0C8C5A895C02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FA8147-2ED3-49F3-ABD6-43316E2EBF5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70167B7-FBFC-4C38-A663-1A1DB34B0753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4E6A5A9-C37E-4026-9D28-E96E0C850A2D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C6BF2E8-FBFB-417C-A070-82414582B91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A08931A-E80D-478D-BC7C-2C6A016D14C2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43D98F-5DB7-43C7-8AAF-FA9F7A2A90CA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A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779274-A76A-4F0F-AD16-FC66A80DB3D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2A4CAA3-33E3-401A-AD39-F39FA797887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F0FA74-A7A0-40E5-B074-7CFCA0F55231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40724B-5C1F-44A1-95ED-D3E89953680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60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A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s-A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s-AR" sz="1200" b="0" strike="noStrike" spc="-1">
                <a:solidFill>
                  <a:srgbClr val="8B8B8B"/>
                </a:solidFill>
                <a:latin typeface="Calibri"/>
              </a:rPr>
              <a:t>&lt;fecha/hora&gt;</a:t>
            </a:r>
            <a:endParaRPr lang="es-A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s-A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s-AR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s-A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06B7122-8E2E-4153-9C2E-3E74F95280A0}" type="slidenum">
              <a:rPr lang="es-A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A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A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Editar el estilo de texto del patrón</a:t>
            </a: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AR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AR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s-A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s-AR" sz="1200" b="0" strike="noStrike" spc="-1">
                <a:solidFill>
                  <a:srgbClr val="8B8B8B"/>
                </a:solidFill>
                <a:latin typeface="Calibri"/>
              </a:rPr>
              <a:t>&lt;fecha/hora&gt;</a:t>
            </a:r>
            <a:endParaRPr lang="es-A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s-A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s-AR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s-A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4D9799F-A6AA-4163-BD7C-6B80F2CA1C73}" type="slidenum">
              <a:rPr lang="es-A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A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F:\_Luciano\2024\POWER\Feria de Ciencias\parte 1\01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90"/>
          <p:cNvPicPr/>
          <p:nvPr/>
        </p:nvPicPr>
        <p:blipFill>
          <a:blip r:embed="rId2"/>
          <a:stretch/>
        </p:blipFill>
        <p:spPr>
          <a:xfrm>
            <a:off x="0" y="0"/>
            <a:ext cx="121910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F:\_Luciano\2024\POWER\Feria de Ciencias\parte 1\11.jpg"/>
          <p:cNvPicPr/>
          <p:nvPr/>
        </p:nvPicPr>
        <p:blipFill>
          <a:blip r:embed="rId2"/>
          <a:stretch/>
        </p:blipFill>
        <p:spPr>
          <a:xfrm>
            <a:off x="0" y="0"/>
            <a:ext cx="1218780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F:\_Luciano\2024\POWER\Feria de Ciencias\parte 1\02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F:\_Luciano\2024\POWER\Feria de Ciencias\parte 1\03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F:\_Luciano\2024\POWER\Feria de Ciencias\parte 1\04.jpg"/>
          <p:cNvPicPr/>
          <p:nvPr/>
        </p:nvPicPr>
        <p:blipFill>
          <a:blip r:embed="rId2"/>
          <a:stretch/>
        </p:blipFill>
        <p:spPr>
          <a:xfrm>
            <a:off x="0" y="0"/>
            <a:ext cx="1218780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F:\_Luciano\2024\POWER\Feria de Ciencias\parte 1\05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F:\_Luciano\2024\POWER\Feria de Ciencias\parte 1\06.jpg"/>
          <p:cNvPicPr/>
          <p:nvPr/>
        </p:nvPicPr>
        <p:blipFill>
          <a:blip r:embed="rId2"/>
          <a:stretch/>
        </p:blipFill>
        <p:spPr>
          <a:xfrm>
            <a:off x="0" y="0"/>
            <a:ext cx="1218780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F:\_Luciano\2024\POWER\Feria de Ciencias\parte 1\07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F:\_Luciano\2024\POWER\Feria de Ciencias\parte 1\08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F:\_Luciano\2024\POWER\Feria de Ciencias\parte 1\09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Usuario</dc:creator>
  <dc:description/>
  <cp:lastModifiedBy>Maria Nazaret Fux</cp:lastModifiedBy>
  <cp:revision>21</cp:revision>
  <dcterms:created xsi:type="dcterms:W3CDTF">2024-01-04T12:39:53Z</dcterms:created>
  <dcterms:modified xsi:type="dcterms:W3CDTF">2024-06-24T18:35:03Z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Personalizado</vt:lpwstr>
  </property>
  <property fmtid="{D5CDD505-2E9C-101B-9397-08002B2CF9AE}" pid="3" name="Slides">
    <vt:i4>11</vt:i4>
  </property>
</Properties>
</file>