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80" r:id="rId20"/>
    <p:sldId id="281" r:id="rId21"/>
    <p:sldId id="278" r:id="rId22"/>
    <p:sldId id="279" r:id="rId23"/>
    <p:sldId id="273" r:id="rId24"/>
    <p:sldId id="274" r:id="rId25"/>
    <p:sldId id="27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18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3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4BEAA1-ACA5-42FD-9A6F-412383A36A4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7445CC-4113-4F80-894F-2617BCE88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03006"/>
            <a:ext cx="6815669" cy="132080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accent4">
                    <a:lumMod val="50000"/>
                  </a:schemeClr>
                </a:solidFill>
              </a:rPr>
              <a:t>Nuestras escuelas se encuentran ubicadas en el departamento de San justo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LAS RIQUEZAS DE LA TIERRA</a:t>
            </a:r>
            <a:b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¡APROVECHANDO ANDO!</a:t>
            </a:r>
            <a:br>
              <a:rPr lang="es-ES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Escuela N° 6132 Margarita B. de Ovietta. Colonia Angeloni</a:t>
            </a:r>
            <a:b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Escuela N° 6137 Gral. José de San Martin. San Bernardo Colonia Tres Reyes</a:t>
            </a:r>
            <a:b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Escuela N° 6185 República Argentina. Paraje el Fortín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AR" sz="2800" dirty="0">
                <a:latin typeface="Bahnschrift" panose="020B0502040204020203" pitchFamily="34" charset="0"/>
              </a:rPr>
              <a:t>Se necesito planificar y gestionar, encontrar recursos, obtener ayuda y apoyo; estar en contacto con las personas especializadas. </a:t>
            </a:r>
            <a:r>
              <a:rPr lang="es-AR" sz="2800" dirty="0" smtClean="0">
                <a:latin typeface="Bahnschrift" panose="020B0502040204020203" pitchFamily="34" charset="0"/>
              </a:rPr>
              <a:t>(INTA)</a:t>
            </a:r>
            <a:r>
              <a:rPr lang="en-US" sz="2800" dirty="0">
                <a:latin typeface="Bahnschrift" panose="020B0502040204020203" pitchFamily="34" charset="0"/>
              </a:rPr>
              <a:t/>
            </a:r>
            <a:br>
              <a:rPr lang="en-US" sz="2800" dirty="0">
                <a:latin typeface="Bahnschrift" panose="020B0502040204020203" pitchFamily="34" charset="0"/>
              </a:rPr>
            </a:br>
            <a:endParaRPr lang="en-US" sz="28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2560638"/>
            <a:ext cx="4659571" cy="3309937"/>
          </a:xfrm>
        </p:spPr>
      </p:pic>
    </p:spTree>
    <p:extLst>
      <p:ext uri="{BB962C8B-B14F-4D97-AF65-F5344CB8AC3E}">
        <p14:creationId xmlns:p14="http://schemas.microsoft.com/office/powerpoint/2010/main" val="7550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0471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>
                <a:latin typeface="Bahnschrift" panose="020B0502040204020203" pitchFamily="34" charset="0"/>
              </a:rPr>
              <a:t>Nos unió el compromiso, el interés, y el compartir experiencia.</a:t>
            </a:r>
            <a:r>
              <a:rPr lang="en-US" dirty="0">
                <a:latin typeface="Bahnschrift" panose="020B0502040204020203" pitchFamily="34" charset="0"/>
              </a:rPr>
              <a:t/>
            </a:r>
            <a:br>
              <a:rPr lang="en-US" dirty="0">
                <a:latin typeface="Bahnschrift" panose="020B0502040204020203" pitchFamily="34" charset="0"/>
              </a:rPr>
            </a:b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638"/>
            <a:ext cx="4382067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2560638"/>
            <a:ext cx="4509446" cy="3309937"/>
          </a:xfrm>
        </p:spPr>
      </p:pic>
    </p:spTree>
    <p:extLst>
      <p:ext uri="{BB962C8B-B14F-4D97-AF65-F5344CB8AC3E}">
        <p14:creationId xmlns:p14="http://schemas.microsoft.com/office/powerpoint/2010/main" val="37391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4177350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4" y="2560638"/>
            <a:ext cx="4823344" cy="3309937"/>
          </a:xfrm>
        </p:spPr>
      </p:pic>
    </p:spTree>
    <p:extLst>
      <p:ext uri="{BB962C8B-B14F-4D97-AF65-F5344CB8AC3E}">
        <p14:creationId xmlns:p14="http://schemas.microsoft.com/office/powerpoint/2010/main" val="28551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638"/>
            <a:ext cx="4132941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560638"/>
            <a:ext cx="4963886" cy="3309937"/>
          </a:xfrm>
        </p:spPr>
      </p:pic>
    </p:spTree>
    <p:extLst>
      <p:ext uri="{BB962C8B-B14F-4D97-AF65-F5344CB8AC3E}">
        <p14:creationId xmlns:p14="http://schemas.microsoft.com/office/powerpoint/2010/main" val="22982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AR" sz="2800" dirty="0">
                <a:latin typeface="Bahnschrift" panose="020B0502040204020203" pitchFamily="34" charset="0"/>
              </a:rPr>
              <a:t>El huerto les ofrece la oportunidad de asumir responsabilidades, tomar decisiones, planificar, organizar, colaborar, evaluar y divulgar.</a:t>
            </a:r>
            <a:r>
              <a:rPr lang="en-US" sz="2800" dirty="0">
                <a:latin typeface="Bahnschrift" panose="020B0502040204020203" pitchFamily="34" charset="0"/>
              </a:rPr>
              <a:t/>
            </a:r>
            <a:br>
              <a:rPr lang="en-US" sz="2800" dirty="0">
                <a:latin typeface="Bahnschrift" panose="020B0502040204020203" pitchFamily="34" charset="0"/>
              </a:rPr>
            </a:br>
            <a:endParaRPr lang="en-US" sz="28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4286532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2560638"/>
            <a:ext cx="4735773" cy="3309937"/>
          </a:xfrm>
        </p:spPr>
      </p:pic>
    </p:spTree>
    <p:extLst>
      <p:ext uri="{BB962C8B-B14F-4D97-AF65-F5344CB8AC3E}">
        <p14:creationId xmlns:p14="http://schemas.microsoft.com/office/powerpoint/2010/main" val="9283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6" y="2560638"/>
            <a:ext cx="3957850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2560638"/>
            <a:ext cx="4462817" cy="3309937"/>
          </a:xfrm>
        </p:spPr>
      </p:pic>
    </p:spTree>
    <p:extLst>
      <p:ext uri="{BB962C8B-B14F-4D97-AF65-F5344CB8AC3E}">
        <p14:creationId xmlns:p14="http://schemas.microsoft.com/office/powerpoint/2010/main" val="14660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4409362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2560638"/>
            <a:ext cx="4908408" cy="3309937"/>
          </a:xfrm>
        </p:spPr>
      </p:pic>
    </p:spTree>
    <p:extLst>
      <p:ext uri="{BB962C8B-B14F-4D97-AF65-F5344CB8AC3E}">
        <p14:creationId xmlns:p14="http://schemas.microsoft.com/office/powerpoint/2010/main" val="23295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3795213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2560638"/>
            <a:ext cx="4094328" cy="3309937"/>
          </a:xfrm>
        </p:spPr>
      </p:pic>
    </p:spTree>
    <p:extLst>
      <p:ext uri="{BB962C8B-B14F-4D97-AF65-F5344CB8AC3E}">
        <p14:creationId xmlns:p14="http://schemas.microsoft.com/office/powerpoint/2010/main" val="19595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2560638"/>
            <a:ext cx="3794078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2560638"/>
            <a:ext cx="4189861" cy="3309937"/>
          </a:xfrm>
        </p:spPr>
      </p:pic>
    </p:spTree>
    <p:extLst>
      <p:ext uri="{BB962C8B-B14F-4D97-AF65-F5344CB8AC3E}">
        <p14:creationId xmlns:p14="http://schemas.microsoft.com/office/powerpoint/2010/main" val="40841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638"/>
            <a:ext cx="4249055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9" y="2560638"/>
            <a:ext cx="4702629" cy="3309937"/>
          </a:xfrm>
        </p:spPr>
      </p:pic>
    </p:spTree>
    <p:extLst>
      <p:ext uri="{BB962C8B-B14F-4D97-AF65-F5344CB8AC3E}">
        <p14:creationId xmlns:p14="http://schemas.microsoft.com/office/powerpoint/2010/main" val="10850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2" descr="Archivo:Municipio de San Justo, Santa Fe.jpg - Wikipedia, la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21" y="1221474"/>
            <a:ext cx="5438775" cy="440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7373558" y="3944825"/>
            <a:ext cx="571500" cy="6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lecha derecha 4"/>
          <p:cNvSpPr/>
          <p:nvPr/>
        </p:nvSpPr>
        <p:spPr>
          <a:xfrm>
            <a:off x="5640008" y="4461112"/>
            <a:ext cx="2019300" cy="14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lecha izquierda 5"/>
          <p:cNvSpPr/>
          <p:nvPr/>
        </p:nvSpPr>
        <p:spPr>
          <a:xfrm>
            <a:off x="3823115" y="4396812"/>
            <a:ext cx="914400" cy="64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ángulo 7"/>
          <p:cNvSpPr>
            <a:spLocks noChangeArrowheads="1"/>
          </p:cNvSpPr>
          <p:nvPr/>
        </p:nvSpPr>
        <p:spPr bwMode="auto">
          <a:xfrm>
            <a:off x="8111746" y="3673133"/>
            <a:ext cx="1687347" cy="611306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N° 6185</a:t>
            </a:r>
            <a:endParaRPr kumimoji="0" lang="es-E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7" name="Rectángulo 8"/>
          <p:cNvSpPr>
            <a:spLocks noChangeArrowheads="1"/>
          </p:cNvSpPr>
          <p:nvPr/>
        </p:nvSpPr>
        <p:spPr bwMode="auto">
          <a:xfrm>
            <a:off x="7764083" y="4610542"/>
            <a:ext cx="1666520" cy="431579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N° 6137</a:t>
            </a:r>
            <a:endParaRPr kumimoji="0" lang="es-E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Rectángulo 9"/>
          <p:cNvSpPr>
            <a:spLocks noChangeArrowheads="1"/>
          </p:cNvSpPr>
          <p:nvPr/>
        </p:nvSpPr>
        <p:spPr bwMode="auto">
          <a:xfrm>
            <a:off x="1480924" y="4176215"/>
            <a:ext cx="1971960" cy="613202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N° 6132</a:t>
            </a:r>
            <a:endParaRPr kumimoji="0" lang="es-E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20621" y="7642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20621" y="1221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4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63320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432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latin typeface="Bahnschrift" panose="020B0502040204020203" pitchFamily="34" charset="0"/>
              </a:rPr>
              <a:t>Aprovechando desechos</a:t>
            </a:r>
            <a:br>
              <a:rPr lang="es-ES" sz="4000" dirty="0" smtClean="0">
                <a:latin typeface="Bahnschrift" panose="020B0502040204020203" pitchFamily="34" charset="0"/>
              </a:rPr>
            </a:br>
            <a:r>
              <a:rPr lang="es-ES" sz="2400" dirty="0" smtClean="0">
                <a:latin typeface="Bahnschrift" panose="020B0502040204020203" pitchFamily="34" charset="0"/>
              </a:rPr>
              <a:t>Tintura madre con cáscaras de cebolla y agua de remolacha, aprovechados en ornamentación.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4379684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2560638"/>
            <a:ext cx="4786084" cy="3309937"/>
          </a:xfrm>
        </p:spPr>
      </p:pic>
    </p:spTree>
    <p:extLst>
      <p:ext uri="{BB962C8B-B14F-4D97-AF65-F5344CB8AC3E}">
        <p14:creationId xmlns:p14="http://schemas.microsoft.com/office/powerpoint/2010/main" val="4103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3886198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2560638"/>
            <a:ext cx="4481284" cy="3309937"/>
          </a:xfrm>
        </p:spPr>
      </p:pic>
    </p:spTree>
    <p:extLst>
      <p:ext uri="{BB962C8B-B14F-4D97-AF65-F5344CB8AC3E}">
        <p14:creationId xmlns:p14="http://schemas.microsoft.com/office/powerpoint/2010/main" val="15420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Bahnschrift" panose="020B0502040204020203" pitchFamily="34" charset="0"/>
              </a:rPr>
              <a:t>Actividades interactivas sobre hortalizas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4379684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0638"/>
            <a:ext cx="4800598" cy="3309937"/>
          </a:xfrm>
        </p:spPr>
      </p:pic>
    </p:spTree>
    <p:extLst>
      <p:ext uri="{BB962C8B-B14F-4D97-AF65-F5344CB8AC3E}">
        <p14:creationId xmlns:p14="http://schemas.microsoft.com/office/powerpoint/2010/main" val="24408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638"/>
            <a:ext cx="4060369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3" y="2560638"/>
            <a:ext cx="4717143" cy="3309937"/>
          </a:xfrm>
        </p:spPr>
      </p:pic>
    </p:spTree>
    <p:extLst>
      <p:ext uri="{BB962C8B-B14F-4D97-AF65-F5344CB8AC3E}">
        <p14:creationId xmlns:p14="http://schemas.microsoft.com/office/powerpoint/2010/main" val="17021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Bahnschrift" panose="020B0502040204020203" pitchFamily="34" charset="0"/>
              </a:rPr>
              <a:t>Diario de campo el cual nos permite registrar las observaciones y las conclusiones de forma ordenadas.</a:t>
            </a:r>
            <a:br>
              <a:rPr lang="es-ES" sz="2000" dirty="0" smtClean="0">
                <a:latin typeface="Bahnschrift" panose="020B0502040204020203" pitchFamily="34" charset="0"/>
              </a:rPr>
            </a:br>
            <a:r>
              <a:rPr lang="es-ES" sz="2000" dirty="0" smtClean="0">
                <a:latin typeface="Bahnschrift" panose="020B0502040204020203" pitchFamily="34" charset="0"/>
              </a:rPr>
              <a:t>Nos constituye una rica fuente de información descriptiva como interpretativa.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638"/>
            <a:ext cx="4321628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0638"/>
            <a:ext cx="4800598" cy="3309937"/>
          </a:xfrm>
        </p:spPr>
      </p:pic>
    </p:spTree>
    <p:extLst>
      <p:ext uri="{BB962C8B-B14F-4D97-AF65-F5344CB8AC3E}">
        <p14:creationId xmlns:p14="http://schemas.microsoft.com/office/powerpoint/2010/main" val="35646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3328611"/>
          </a:xfrm>
        </p:spPr>
        <p:txBody>
          <a:bodyPr>
            <a:normAutofit fontScale="90000"/>
          </a:bodyPr>
          <a:lstStyle/>
          <a:p>
            <a:r>
              <a:rPr lang="es-ES" sz="2000" dirty="0">
                <a:latin typeface="Bahnschrift" panose="020B0502040204020203" pitchFamily="34" charset="0"/>
              </a:rPr>
              <a:t>Nuestro proyecto de trabajo se utilizará como recurso de aprendizaje de manera transversal y fue impulsado desde las escuelas rurales para mejorar, mediante el conocimiento la calidad de vida de sus estudiantes, familia y comunidad, para esto brindamos herramientas, promoviendo y acompañando la auto producción de alimentos frescos, desde los cultivos regionales.</a:t>
            </a:r>
            <a:r>
              <a:rPr lang="en-US" sz="2000" dirty="0">
                <a:latin typeface="Bahnschrift" panose="020B0502040204020203" pitchFamily="34" charset="0"/>
              </a:rPr>
              <a:t/>
            </a:r>
            <a:br>
              <a:rPr lang="en-US" sz="2000" dirty="0">
                <a:latin typeface="Bahnschrift" panose="020B0502040204020203" pitchFamily="34" charset="0"/>
              </a:rPr>
            </a:br>
            <a:r>
              <a:rPr lang="es-ES" sz="2000" dirty="0">
                <a:latin typeface="Bahnschrift" panose="020B0502040204020203" pitchFamily="34" charset="0"/>
              </a:rPr>
              <a:t>El proyecto incluye un trabajo de concientización sobre la importancia de la producción de alimentos saludable el cuidado y responsabilidad en el uso de los recursos naturales como el suelo y el agua.</a:t>
            </a:r>
            <a:r>
              <a:rPr lang="en-US" sz="2000" dirty="0">
                <a:latin typeface="Bahnschrift" panose="020B0502040204020203" pitchFamily="34" charset="0"/>
              </a:rPr>
              <a:t/>
            </a:r>
            <a:br>
              <a:rPr lang="en-US" sz="2000" dirty="0">
                <a:latin typeface="Bahnschrift" panose="020B0502040204020203" pitchFamily="34" charset="0"/>
              </a:rPr>
            </a:br>
            <a:r>
              <a:rPr lang="es-ES" sz="2000" dirty="0">
                <a:latin typeface="Bahnschrift" panose="020B0502040204020203" pitchFamily="34" charset="0"/>
              </a:rPr>
              <a:t>El mismo nos está permitiendo construir conocimiento que contemplan la diversidad de saberes y acercar a los estudiantes a estrategias productivas sustentables rescatando las potencialidades de la propia naturaleza.</a:t>
            </a:r>
            <a:r>
              <a:rPr lang="en-US" sz="2000" dirty="0">
                <a:latin typeface="Bahnschrift" panose="020B0502040204020203" pitchFamily="34" charset="0"/>
              </a:rPr>
              <a:t/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Bahnschrift" panose="020B0502040204020203" pitchFamily="34" charset="0"/>
              </a:rPr>
              <a:t>Escuela N° 6137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>
                <a:latin typeface="Bahnschrift" panose="020B0502040204020203" pitchFamily="34" charset="0"/>
              </a:rPr>
              <a:t>Gral</a:t>
            </a:r>
            <a:r>
              <a:rPr lang="es-ES" sz="2800" dirty="0" smtClean="0">
                <a:latin typeface="Bahnschrift" panose="020B0502040204020203" pitchFamily="34" charset="0"/>
              </a:rPr>
              <a:t> José de San Martin </a:t>
            </a:r>
          </a:p>
          <a:p>
            <a:r>
              <a:rPr lang="es-ES" sz="2800" dirty="0" smtClean="0">
                <a:latin typeface="Bahnschrift" panose="020B0502040204020203" pitchFamily="34" charset="0"/>
              </a:rPr>
              <a:t>San Bernardo</a:t>
            </a:r>
          </a:p>
          <a:p>
            <a:r>
              <a:rPr lang="es-ES" sz="2800" dirty="0" smtClean="0">
                <a:latin typeface="Bahnschrift" panose="020B0502040204020203" pitchFamily="34" charset="0"/>
              </a:rPr>
              <a:t>Colonia Tres Reyes</a:t>
            </a:r>
            <a:endParaRPr lang="en-US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Bahnschrift" panose="020B0502040204020203" pitchFamily="34" charset="0"/>
              </a:rPr>
              <a:t>Escuela N° 6185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Bahnschrift" panose="020B0502040204020203" pitchFamily="34" charset="0"/>
              </a:rPr>
              <a:t>República Argentina </a:t>
            </a:r>
          </a:p>
          <a:p>
            <a:r>
              <a:rPr lang="es-ES" sz="2800" dirty="0" smtClean="0">
                <a:latin typeface="Bahnschrift" panose="020B0502040204020203" pitchFamily="34" charset="0"/>
              </a:rPr>
              <a:t>Paraje el Fortín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5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hnschrift" panose="020B0502040204020203" pitchFamily="34" charset="0"/>
              </a:rPr>
              <a:t>Escuela N° 6132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Margarita B de </a:t>
            </a:r>
            <a:r>
              <a:rPr lang="en-US" sz="2800" dirty="0" smtClean="0">
                <a:latin typeface="Bahnschrift" panose="020B0502040204020203" pitchFamily="34" charset="0"/>
              </a:rPr>
              <a:t>Ovietta</a:t>
            </a:r>
          </a:p>
          <a:p>
            <a:r>
              <a:rPr lang="es-ES" sz="2800" dirty="0" smtClean="0">
                <a:latin typeface="Bahnschrift" panose="020B0502040204020203" pitchFamily="34" charset="0"/>
              </a:rPr>
              <a:t>Colonia Angeloni</a:t>
            </a:r>
            <a:endParaRPr lang="en-US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latin typeface="Bahnschrift" panose="020B0502040204020203" pitchFamily="34" charset="0"/>
              </a:rPr>
              <a:t>Los niños aprenden haciendo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2560638"/>
            <a:ext cx="4148920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2560638"/>
            <a:ext cx="4094329" cy="3309937"/>
          </a:xfrm>
        </p:spPr>
      </p:pic>
    </p:spTree>
    <p:extLst>
      <p:ext uri="{BB962C8B-B14F-4D97-AF65-F5344CB8AC3E}">
        <p14:creationId xmlns:p14="http://schemas.microsoft.com/office/powerpoint/2010/main" val="24542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2560638"/>
            <a:ext cx="4408227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40" y="2560638"/>
            <a:ext cx="4244454" cy="3309937"/>
          </a:xfrm>
        </p:spPr>
      </p:pic>
    </p:spTree>
    <p:extLst>
      <p:ext uri="{BB962C8B-B14F-4D97-AF65-F5344CB8AC3E}">
        <p14:creationId xmlns:p14="http://schemas.microsoft.com/office/powerpoint/2010/main" val="37346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AR" sz="3600" dirty="0">
                <a:latin typeface="Bahnschrift" panose="020B0502040204020203" pitchFamily="34" charset="0"/>
              </a:rPr>
              <a:t>Adquieren habilidades que después pueden usar y transferir a la vida diaria.</a:t>
            </a:r>
            <a:r>
              <a:rPr lang="en-US" sz="3600" dirty="0">
                <a:latin typeface="Bahnschrift" panose="020B0502040204020203" pitchFamily="34" charset="0"/>
              </a:rPr>
              <a:t/>
            </a:r>
            <a:br>
              <a:rPr lang="en-US" sz="3600" dirty="0">
                <a:latin typeface="Bahnschrift" panose="020B0502040204020203" pitchFamily="34" charset="0"/>
              </a:rPr>
            </a:br>
            <a:endParaRPr lang="en-US" sz="3600" dirty="0">
              <a:latin typeface="Bahnschrift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638"/>
            <a:ext cx="4136407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7" y="2560638"/>
            <a:ext cx="4490112" cy="3309937"/>
          </a:xfrm>
        </p:spPr>
      </p:pic>
    </p:spTree>
    <p:extLst>
      <p:ext uri="{BB962C8B-B14F-4D97-AF65-F5344CB8AC3E}">
        <p14:creationId xmlns:p14="http://schemas.microsoft.com/office/powerpoint/2010/main" val="4983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2560638"/>
            <a:ext cx="4604980" cy="3309937"/>
          </a:xfrm>
        </p:spPr>
      </p:pic>
    </p:spTree>
    <p:extLst>
      <p:ext uri="{BB962C8B-B14F-4D97-AF65-F5344CB8AC3E}">
        <p14:creationId xmlns:p14="http://schemas.microsoft.com/office/powerpoint/2010/main" val="21961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">
        <p:fade/>
      </p:transition>
    </mc:Choice>
    <mc:Fallback xmlns="">
      <p:transition spd="med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</TotalTime>
  <Words>220</Words>
  <Application>Microsoft Office PowerPoint</Application>
  <PresentationFormat>Panorámica</PresentationFormat>
  <Paragraphs>26</Paragraphs>
  <Slides>26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Bahnschrift</vt:lpstr>
      <vt:lpstr>Calibri</vt:lpstr>
      <vt:lpstr>Garamond</vt:lpstr>
      <vt:lpstr>Times New Roman</vt:lpstr>
      <vt:lpstr>Orgánico</vt:lpstr>
      <vt:lpstr>LAS RIQUEZAS DE LA TIERRA ¡APROVECHANDO ANDO! Escuela N° 6132 Margarita B. de Ovietta. Colonia Angeloni Escuela N° 6137 Gral. José de San Martin. San Bernardo Colonia Tres Reyes Escuela N° 6185 República Argentina. Paraje el Fortín</vt:lpstr>
      <vt:lpstr>Presentación de PowerPoint</vt:lpstr>
      <vt:lpstr>Escuela N° 6137</vt:lpstr>
      <vt:lpstr>Escuela N° 6185</vt:lpstr>
      <vt:lpstr>Escuela N° 6132</vt:lpstr>
      <vt:lpstr>Los niños aprenden haciendo</vt:lpstr>
      <vt:lpstr>Presentación de PowerPoint</vt:lpstr>
      <vt:lpstr>Adquieren habilidades que después pueden usar y transferir a la vida diaria. </vt:lpstr>
      <vt:lpstr>Presentación de PowerPoint</vt:lpstr>
      <vt:lpstr>Se necesito planificar y gestionar, encontrar recursos, obtener ayuda y apoyo; estar en contacto con las personas especializadas. (INTA) </vt:lpstr>
      <vt:lpstr>Nos unió el compromiso, el interés, y el compartir experiencia. </vt:lpstr>
      <vt:lpstr>Presentación de PowerPoint</vt:lpstr>
      <vt:lpstr>Presentación de PowerPoint</vt:lpstr>
      <vt:lpstr>El huerto les ofrece la oportunidad de asumir responsabilidades, tomar decisiones, planificar, organizar, colaborar, evaluar y divulgar.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Aprovechando desechos Tintura madre con cáscaras de cebolla y agua de remolacha, aprovechados en ornamentación.</vt:lpstr>
      <vt:lpstr>Presentación de PowerPoint</vt:lpstr>
      <vt:lpstr>Actividades interactivas sobre hortalizas</vt:lpstr>
      <vt:lpstr>Presentación de PowerPoint</vt:lpstr>
      <vt:lpstr>Diario de campo el cual nos permite registrar las observaciones y las conclusiones de forma ordenadas. Nos constituye una rica fuente de información descriptiva como interpretativa.</vt:lpstr>
      <vt:lpstr>Nuestro proyecto de trabajo se utilizará como recurso de aprendizaje de manera transversal y fue impulsado desde las escuelas rurales para mejorar, mediante el conocimiento la calidad de vida de sus estudiantes, familia y comunidad, para esto brindamos herramientas, promoviendo y acompañando la auto producción de alimentos frescos, desde los cultivos regionales. El proyecto incluye un trabajo de concientización sobre la importancia de la producción de alimentos saludable el cuidado y responsabilidad en el uso de los recursos naturales como el suelo y el agua. El mismo nos está permitiendo construir conocimiento que contemplan la diversidad de saberes y acercar a los estudiantes a estrategias productivas sustentables rescatando las potencialidades de la propia naturaleza.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RIQUEZAS DE LAS TIERRAS APROVECHANDO ANDO Escuela N° 6132 Margarita B. de Ovietta. Colonia Angeloni Escuela N° 6137 Gral. José de San Martin. San Bernardo Colonia Tres Reyes Escuela N° 6185 República Argentina. Paraje el Fortín</dc:title>
  <dc:creator>USUARIO</dc:creator>
  <cp:lastModifiedBy>alumno</cp:lastModifiedBy>
  <cp:revision>24</cp:revision>
  <dcterms:created xsi:type="dcterms:W3CDTF">2023-06-23T13:25:27Z</dcterms:created>
  <dcterms:modified xsi:type="dcterms:W3CDTF">2023-08-08T01:28:41Z</dcterms:modified>
</cp:coreProperties>
</file>