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6" r:id="rId6"/>
    <p:sldId id="273" r:id="rId7"/>
    <p:sldId id="274" r:id="rId8"/>
    <p:sldId id="275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0" r:id="rId20"/>
    <p:sldId id="259" r:id="rId21"/>
    <p:sldId id="261" r:id="rId22"/>
    <p:sldId id="277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63"/>
    <a:srgbClr val="4A4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645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08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977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29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834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172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62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725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29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144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938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7DE99-867B-4985-8851-B192CCD85A29}" type="datetimeFigureOut">
              <a:rPr lang="es-AR" smtClean="0"/>
              <a:t>24/6/2024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2E8AC-54A6-4E0C-AA16-527E45A708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645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_Luciano\2024\POWER\Feria de Ciencias\parte 1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1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_Luciano\2024\POWER\Feria de Ciencias\parte 2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5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_Luciano\2024\POWER\Feria de Ciencias\parte 2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5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_Luciano\2024\POWER\Feria de Ciencias\parte 2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4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_Luciano\2024\POWER\Feria de Ciencias\parte 2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8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_Luciano\2024\POWER\Feria de Ciencias\parte 2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4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_Luciano\2024\POWER\Feria de Ciencias\parte 2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0"/>
            <a:ext cx="12205447" cy="68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6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_Luciano\2024\POWER\Feria de Ciencias\parte 2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3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_Luciano\2024\POWER\Feria de Ciencias\parte 2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" y="0"/>
            <a:ext cx="12188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35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_Luciano\2024\POWER\Feria de Ciencias\parte 2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5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08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_Luciano\2024\POWER\Feria de Ciencias\parte 2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4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_Luciano\2024\POWER\Feria de Ciencias\parte 2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5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_Luciano\2024\POWER\Feria de Ciencias\parte 2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6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_Luciano\2024\POWER\Feria de Ciencias\parte 2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97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_Luciano\2024\POWER\Feria de Ciencias\parte 2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_Luciano\2024\POWER\Feria de Ciencias\parte 2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_Luciano\2024\POWER\Feria de Ciencias\parte 2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_Luciano\2024\POWER\Feria de Ciencias\parte 2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_Luciano\2024\POWER\Feria de Ciencias\parte 2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_Luciano\2024\POWER\Feria de Ciencias\parte 2\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1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_Luciano\2024\POWER\Feria de Ciencias\parte 2\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9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_Luciano\2024\POWER\Feria de Ciencias\parte 2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30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Panorámica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Maria Nazaret Fux</cp:lastModifiedBy>
  <cp:revision>21</cp:revision>
  <dcterms:created xsi:type="dcterms:W3CDTF">2024-01-04T12:39:53Z</dcterms:created>
  <dcterms:modified xsi:type="dcterms:W3CDTF">2024-06-24T18:36:03Z</dcterms:modified>
</cp:coreProperties>
</file>